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1"/>
  </p:sldMasterIdLst>
  <p:notesMasterIdLst>
    <p:notesMasterId r:id="rId3"/>
  </p:notesMasterIdLst>
  <p:sldIdLst>
    <p:sldId id="378" r:id="rId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159" autoAdjust="0"/>
  </p:normalViewPr>
  <p:slideViewPr>
    <p:cSldViewPr>
      <p:cViewPr varScale="1">
        <p:scale>
          <a:sx n="120" d="100"/>
          <a:sy n="120" d="100"/>
        </p:scale>
        <p:origin x="154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3"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2026/1/29</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5"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userDrawn="1"/>
        </p:nvPicPr>
        <p:blipFill>
          <a:blip r:embed="rId3">
            <a:alphaModFix/>
          </a:blip>
          <a:stretch>
            <a:fillRect/>
          </a:stretch>
        </p:blipFill>
        <p:spPr>
          <a:xfrm>
            <a:off x="0" y="2"/>
            <a:ext cx="9144000" cy="6858004"/>
          </a:xfrm>
          <a:prstGeom prst="rect">
            <a:avLst/>
          </a:prstGeom>
          <a:noFill/>
          <a:ln>
            <a:noFill/>
          </a:ln>
        </p:spPr>
      </p:pic>
      <p:sp>
        <p:nvSpPr>
          <p:cNvPr id="52"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E931EE93-A1C8-3FAA-2857-F5D7F537C8C4}"/>
              </a:ext>
            </a:extLst>
          </p:cNvPr>
          <p:cNvSpPr txBox="1"/>
          <p:nvPr/>
        </p:nvSpPr>
        <p:spPr>
          <a:xfrm>
            <a:off x="179992" y="1683175"/>
            <a:ext cx="4320000" cy="5050184"/>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486C91E1-EF69-851F-F754-1CDBB794CECD}"/>
              </a:ext>
            </a:extLst>
          </p:cNvPr>
          <p:cNvSpPr>
            <a:spLocks noGrp="1"/>
          </p:cNvSpPr>
          <p:nvPr>
            <p:ph type="title"/>
          </p:nvPr>
        </p:nvSpPr>
        <p:spPr/>
        <p:txBody>
          <a:bodyPr/>
          <a:lstStyle/>
          <a:p>
            <a:r>
              <a:rPr lang="ja-JP" altLang="en-US" sz="2400" dirty="0"/>
              <a:t>群マネの実施方針</a:t>
            </a:r>
            <a:endParaRPr lang="ja-JP" altLang="en-US" sz="1800" dirty="0"/>
          </a:p>
        </p:txBody>
      </p:sp>
      <p:sp>
        <p:nvSpPr>
          <p:cNvPr id="12" name="テキスト ボックス 11">
            <a:extLst>
              <a:ext uri="{FF2B5EF4-FFF2-40B4-BE49-F238E27FC236}">
                <a16:creationId xmlns:a16="http://schemas.microsoft.com/office/drawing/2014/main" id="{2B64EABC-27D1-CA4E-9D6E-3740F7B4EC4D}"/>
              </a:ext>
            </a:extLst>
          </p:cNvPr>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A20A73D-E4CB-F5E5-4681-4F9379540536}"/>
              </a:ext>
            </a:extLst>
          </p:cNvPr>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6234E2-59B5-790D-7411-4175E449FAC3}"/>
              </a:ext>
            </a:extLst>
          </p:cNvPr>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 name="テキスト ボックス 10">
            <a:extLst>
              <a:ext uri="{FF2B5EF4-FFF2-40B4-BE49-F238E27FC236}">
                <a16:creationId xmlns:a16="http://schemas.microsoft.com/office/drawing/2014/main" id="{21346E20-4610-D1A2-C8FE-EAFDB9E10C05}"/>
              </a:ext>
            </a:extLst>
          </p:cNvPr>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4EFAB51-D0AC-632A-1A25-51427B2D6DB8}"/>
              </a:ext>
            </a:extLst>
          </p:cNvPr>
          <p:cNvSpPr txBox="1"/>
          <p:nvPr/>
        </p:nvSpPr>
        <p:spPr>
          <a:xfrm>
            <a:off x="234989" y="6084585"/>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3DBF02B-BE16-6F3D-065C-9578C4C6D030}"/>
              </a:ext>
            </a:extLst>
          </p:cNvPr>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6" name="テキスト ボックス 15">
            <a:extLst>
              <a:ext uri="{FF2B5EF4-FFF2-40B4-BE49-F238E27FC236}">
                <a16:creationId xmlns:a16="http://schemas.microsoft.com/office/drawing/2014/main" id="{F77ABA91-ED19-DED0-A1AF-7DBC19862686}"/>
              </a:ext>
            </a:extLst>
          </p:cNvPr>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25" name="テキスト ボックス 24">
            <a:extLst>
              <a:ext uri="{FF2B5EF4-FFF2-40B4-BE49-F238E27FC236}">
                <a16:creationId xmlns:a16="http://schemas.microsoft.com/office/drawing/2014/main" id="{35BCC7A3-7EC0-1920-786F-2536915E343C}"/>
              </a:ext>
            </a:extLst>
          </p:cNvPr>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18">
            <a:extLst>
              <a:ext uri="{FF2B5EF4-FFF2-40B4-BE49-F238E27FC236}">
                <a16:creationId xmlns:a16="http://schemas.microsoft.com/office/drawing/2014/main" id="{BF18B921-B97E-4715-97F1-A6EA22AF1E14}"/>
              </a:ext>
            </a:extLst>
          </p:cNvPr>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078840"/>
        </p:xfrm>
        <a:graphic>
          <a:graphicData uri="http://schemas.openxmlformats.org/drawingml/2006/table">
            <a:tbl>
              <a:tblPr firstRow="1" bandRow="1"/>
              <a:tblGrid>
                <a:gridCol w="720000">
                  <a:extLst>
                    <a:ext uri="{9D8B030D-6E8A-4147-A177-3AD203B41FA5}">
                      <a16:colId xmlns:a16="http://schemas.microsoft.com/office/drawing/2014/main" val="172406178"/>
                    </a:ext>
                  </a:extLst>
                </a:gridCol>
                <a:gridCol w="576000">
                  <a:extLst>
                    <a:ext uri="{9D8B030D-6E8A-4147-A177-3AD203B41FA5}">
                      <a16:colId xmlns:a16="http://schemas.microsoft.com/office/drawing/2014/main" val="1055651075"/>
                    </a:ext>
                  </a:extLst>
                </a:gridCol>
                <a:gridCol w="576000">
                  <a:extLst>
                    <a:ext uri="{9D8B030D-6E8A-4147-A177-3AD203B41FA5}">
                      <a16:colId xmlns:a16="http://schemas.microsoft.com/office/drawing/2014/main" val="884838355"/>
                    </a:ext>
                  </a:extLst>
                </a:gridCol>
                <a:gridCol w="576000">
                  <a:extLst>
                    <a:ext uri="{9D8B030D-6E8A-4147-A177-3AD203B41FA5}">
                      <a16:colId xmlns:a16="http://schemas.microsoft.com/office/drawing/2014/main" val="2911517556"/>
                    </a:ext>
                  </a:extLst>
                </a:gridCol>
                <a:gridCol w="576000">
                  <a:extLst>
                    <a:ext uri="{9D8B030D-6E8A-4147-A177-3AD203B41FA5}">
                      <a16:colId xmlns:a16="http://schemas.microsoft.com/office/drawing/2014/main" val="4232164755"/>
                    </a:ext>
                  </a:extLst>
                </a:gridCol>
                <a:gridCol w="576000">
                  <a:extLst>
                    <a:ext uri="{9D8B030D-6E8A-4147-A177-3AD203B41FA5}">
                      <a16:colId xmlns:a16="http://schemas.microsoft.com/office/drawing/2014/main" val="2458884806"/>
                    </a:ext>
                  </a:extLst>
                </a:gridCol>
                <a:gridCol w="576000">
                  <a:extLst>
                    <a:ext uri="{9D8B030D-6E8A-4147-A177-3AD203B41FA5}">
                      <a16:colId xmlns:a16="http://schemas.microsoft.com/office/drawing/2014/main" val="1192198917"/>
                    </a:ext>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16:rowId xmlns:a16="http://schemas.microsoft.com/office/drawing/2014/main" val="2093253002"/>
                  </a:ext>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357153111"/>
                  </a:ext>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97074"/>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825436"/>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803449"/>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67262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04200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69152"/>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40007"/>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81651"/>
                  </a:ext>
                </a:extLst>
              </a:tr>
            </a:tbl>
          </a:graphicData>
        </a:graphic>
      </p:graphicFrame>
      <p:sp>
        <p:nvSpPr>
          <p:cNvPr id="5" name="テキスト ボックス 4">
            <a:extLst>
              <a:ext uri="{FF2B5EF4-FFF2-40B4-BE49-F238E27FC236}">
                <a16:creationId xmlns:a16="http://schemas.microsoft.com/office/drawing/2014/main" id="{E7C08680-BC09-42F5-BBF8-ACECA403FFD6}"/>
              </a:ext>
            </a:extLst>
          </p:cNvPr>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A847DD1-8D67-450F-B9DA-A49A1074EDE3}"/>
              </a:ext>
            </a:extLst>
          </p:cNvPr>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9826734-ECB5-4AC1-A8C5-5C10BC57EC3C}"/>
              </a:ext>
            </a:extLst>
          </p:cNvPr>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30" name="タイトル 3">
            <a:extLst>
              <a:ext uri="{FF2B5EF4-FFF2-40B4-BE49-F238E27FC236}">
                <a16:creationId xmlns:a16="http://schemas.microsoft.com/office/drawing/2014/main" id="{366A5F79-E635-417C-8729-A1786CABBD01}"/>
              </a:ext>
            </a:extLst>
          </p:cNvPr>
          <p:cNvSpPr txBox="1">
            <a:spLocks/>
          </p:cNvSpPr>
          <p:nvPr/>
        </p:nvSpPr>
        <p:spPr bwMode="auto">
          <a:xfrm>
            <a:off x="2449862" y="-49778"/>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000" kern="0" dirty="0" smtClean="0"/>
              <a:t>（</a:t>
            </a:r>
            <a:r>
              <a:rPr lang="ja-JP" altLang="en-US" sz="2000" kern="0" dirty="0"/>
              <a:t>白糠町</a:t>
            </a:r>
            <a:r>
              <a:rPr lang="ja-JP" altLang="en-US" sz="2000" kern="0" dirty="0" smtClean="0"/>
              <a:t>）</a:t>
            </a:r>
            <a:endParaRPr lang="ja-JP" altLang="en-US" sz="2000" kern="0" dirty="0"/>
          </a:p>
        </p:txBody>
      </p:sp>
      <p:pic>
        <p:nvPicPr>
          <p:cNvPr id="32" name="図 31">
            <a:extLst>
              <a:ext uri="{FF2B5EF4-FFF2-40B4-BE49-F238E27FC236}">
                <a16:creationId xmlns:a16="http://schemas.microsoft.com/office/drawing/2014/main" id="{36F3EE7E-DB0E-4AAB-AE9D-F51F955A240E}"/>
              </a:ext>
            </a:extLst>
          </p:cNvPr>
          <p:cNvPicPr>
            <a:picLocks noChangeAspect="1"/>
          </p:cNvPicPr>
          <p:nvPr/>
        </p:nvPicPr>
        <p:blipFill>
          <a:blip r:embed="rId3"/>
          <a:stretch>
            <a:fillRect/>
          </a:stretch>
        </p:blipFill>
        <p:spPr>
          <a:xfrm>
            <a:off x="4685042" y="2015003"/>
            <a:ext cx="3034702" cy="1062252"/>
          </a:xfrm>
          <a:prstGeom prst="rect">
            <a:avLst/>
          </a:prstGeom>
        </p:spPr>
      </p:pic>
      <p:pic>
        <p:nvPicPr>
          <p:cNvPr id="33" name="図 32">
            <a:extLst>
              <a:ext uri="{FF2B5EF4-FFF2-40B4-BE49-F238E27FC236}">
                <a16:creationId xmlns:a16="http://schemas.microsoft.com/office/drawing/2014/main" id="{F4485583-D83A-4E89-A6A1-CFCB122F9C38}"/>
              </a:ext>
            </a:extLst>
          </p:cNvPr>
          <p:cNvPicPr>
            <a:picLocks noChangeAspect="1"/>
          </p:cNvPicPr>
          <p:nvPr/>
        </p:nvPicPr>
        <p:blipFill>
          <a:blip r:embed="rId4"/>
          <a:stretch>
            <a:fillRect/>
          </a:stretch>
        </p:blipFill>
        <p:spPr>
          <a:xfrm>
            <a:off x="6352063" y="3229579"/>
            <a:ext cx="2484961" cy="827135"/>
          </a:xfrm>
          <a:prstGeom prst="rect">
            <a:avLst/>
          </a:prstGeom>
        </p:spPr>
      </p:pic>
      <p:sp>
        <p:nvSpPr>
          <p:cNvPr id="34" name="正方形/長方形 33">
            <a:extLst>
              <a:ext uri="{FF2B5EF4-FFF2-40B4-BE49-F238E27FC236}">
                <a16:creationId xmlns:a16="http://schemas.microsoft.com/office/drawing/2014/main" id="{A1D024C6-46EB-4B9D-B26C-714D4B76901A}"/>
              </a:ext>
            </a:extLst>
          </p:cNvPr>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35" name="正方形/長方形 34">
            <a:extLst>
              <a:ext uri="{FF2B5EF4-FFF2-40B4-BE49-F238E27FC236}">
                <a16:creationId xmlns:a16="http://schemas.microsoft.com/office/drawing/2014/main" id="{26943C29-FCF4-4B22-93FE-6B14C6806557}"/>
              </a:ext>
            </a:extLst>
          </p:cNvPr>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47" name="矢印: 折線 46">
            <a:extLst>
              <a:ext uri="{FF2B5EF4-FFF2-40B4-BE49-F238E27FC236}">
                <a16:creationId xmlns:a16="http://schemas.microsoft.com/office/drawing/2014/main" id="{9E3F33A3-8301-4A02-A676-6C178F16F7B4}"/>
              </a:ext>
            </a:extLst>
          </p:cNvPr>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15215</TotalTime>
  <Words>385</Words>
  <Application>Microsoft Office PowerPoint</Application>
  <PresentationFormat>画面に合わせる (4:3)</PresentationFormat>
  <Paragraphs>111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香田;裕一</dc:creator>
  <cp:lastModifiedBy>平野　滉大</cp:lastModifiedBy>
  <cp:revision>498</cp:revision>
  <cp:lastPrinted>2026-01-29T06:48:22Z</cp:lastPrinted>
  <dcterms:created xsi:type="dcterms:W3CDTF">2007-11-06T12:19:33Z</dcterms:created>
  <dcterms:modified xsi:type="dcterms:W3CDTF">2026-01-29T06:51:43Z</dcterms:modified>
</cp:coreProperties>
</file>